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1"/>
  </p:notesMasterIdLst>
  <p:handoutMasterIdLst>
    <p:handoutMasterId r:id="rId32"/>
  </p:handoutMasterIdLst>
  <p:sldIdLst>
    <p:sldId id="258" r:id="rId18"/>
    <p:sldId id="259" r:id="rId19"/>
    <p:sldId id="260" r:id="rId20"/>
    <p:sldId id="263" r:id="rId21"/>
    <p:sldId id="264" r:id="rId22"/>
    <p:sldId id="265" r:id="rId23"/>
    <p:sldId id="266" r:id="rId24"/>
    <p:sldId id="267" r:id="rId25"/>
    <p:sldId id="268" r:id="rId26"/>
    <p:sldId id="270" r:id="rId27"/>
    <p:sldId id="271" r:id="rId28"/>
    <p:sldId id="272" r:id="rId29"/>
    <p:sldId id="262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he Power of Your Love" id="{9DB87176-F37F-4C35-81F6-B829ECAD3A1A}">
          <p14:sldIdLst>
            <p14:sldId id="258"/>
          </p14:sldIdLst>
        </p14:section>
        <p14:section name="Verse 1" id="{F7A0AE4C-A3C9-4370-BC61-157843B5A976}">
          <p14:sldIdLst>
            <p14:sldId id="259"/>
            <p14:sldId id="260"/>
          </p14:sldIdLst>
        </p14:section>
        <p14:section name="Chorus" id="{4E085699-8C28-4111-8390-BC74EA3ED02B}">
          <p14:sldIdLst>
            <p14:sldId id="263"/>
            <p14:sldId id="264"/>
            <p14:sldId id="265"/>
            <p14:sldId id="266"/>
          </p14:sldIdLst>
        </p14:section>
        <p14:section name="Verse 2" id="{D73929DD-DC20-461F-8D74-1B3E6A771C2B}">
          <p14:sldIdLst>
            <p14:sldId id="267"/>
            <p14:sldId id="268"/>
          </p14:sldIdLst>
        </p14:section>
        <p14:section name="Chorus" id="{EAF18AEF-71E1-4670-8302-00DA63347EFC}">
          <p14:sldIdLst>
            <p14:sldId id="270"/>
            <p14:sldId id="271"/>
            <p14:sldId id="272"/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104" d="100"/>
          <a:sy n="104" d="100"/>
        </p:scale>
        <p:origin x="2220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3234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34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theme" Target="theme/theme1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Power of Your Love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Hold me close, let your love surround me</a:t>
            </a:r>
          </a:p>
          <a:p>
            <a:r>
              <a:rPr lang="en-US" dirty="0"/>
              <a:t>Bring me near, draw me to your side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Power of Your Love</a:t>
            </a:r>
          </a:p>
        </p:txBody>
      </p:sp>
    </p:spTree>
    <p:extLst>
      <p:ext uri="{BB962C8B-B14F-4D97-AF65-F5344CB8AC3E}">
        <p14:creationId xmlns:p14="http://schemas.microsoft.com/office/powerpoint/2010/main" val="2443963039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as I wait I'll rise up like the eagle</a:t>
            </a:r>
          </a:p>
          <a:p>
            <a:r>
              <a:rPr lang="en-US" dirty="0"/>
              <a:t>And I will soar with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Power of Your Love</a:t>
            </a:r>
          </a:p>
        </p:txBody>
      </p:sp>
    </p:spTree>
    <p:extLst>
      <p:ext uri="{BB962C8B-B14F-4D97-AF65-F5344CB8AC3E}">
        <p14:creationId xmlns:p14="http://schemas.microsoft.com/office/powerpoint/2010/main" val="1659325860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Your Spirit leads me on</a:t>
            </a:r>
          </a:p>
          <a:p>
            <a:r>
              <a:rPr lang="en-US" dirty="0"/>
              <a:t>In the power of Your love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Power of Your Love</a:t>
            </a:r>
          </a:p>
        </p:txBody>
      </p:sp>
    </p:spTree>
    <p:extLst>
      <p:ext uri="{BB962C8B-B14F-4D97-AF65-F5344CB8AC3E}">
        <p14:creationId xmlns:p14="http://schemas.microsoft.com/office/powerpoint/2010/main" val="3233425142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Power of Your Love</a:t>
            </a:r>
          </a:p>
        </p:txBody>
      </p:sp>
    </p:spTree>
    <p:extLst>
      <p:ext uri="{BB962C8B-B14F-4D97-AF65-F5344CB8AC3E}">
        <p14:creationId xmlns:p14="http://schemas.microsoft.com/office/powerpoint/2010/main" val="245232171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Lord I come to You</a:t>
            </a:r>
          </a:p>
          <a:p>
            <a:r>
              <a:rPr lang="en-US" dirty="0"/>
              <a:t>Let my heart be changed, renewed</a:t>
            </a:r>
          </a:p>
          <a:p>
            <a:r>
              <a:rPr lang="en-US" dirty="0"/>
              <a:t>Flowing from the grace</a:t>
            </a:r>
          </a:p>
          <a:p>
            <a:r>
              <a:rPr lang="en-US" dirty="0"/>
              <a:t>That I've found in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Power of Your Love</a:t>
            </a:r>
          </a:p>
        </p:txBody>
      </p:sp>
    </p:spTree>
    <p:extLst>
      <p:ext uri="{BB962C8B-B14F-4D97-AF65-F5344CB8AC3E}">
        <p14:creationId xmlns:p14="http://schemas.microsoft.com/office/powerpoint/2010/main" val="196561051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Lord I've come to know</a:t>
            </a:r>
          </a:p>
          <a:p>
            <a:r>
              <a:rPr lang="en-US" dirty="0"/>
              <a:t>The weaknesses I see in me</a:t>
            </a:r>
          </a:p>
          <a:p>
            <a:r>
              <a:rPr lang="en-US" dirty="0"/>
              <a:t>Will be stripped away</a:t>
            </a:r>
          </a:p>
          <a:p>
            <a:r>
              <a:rPr lang="en-US" dirty="0"/>
              <a:t>By the power of Your love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Power of Your Love</a:t>
            </a:r>
          </a:p>
        </p:txBody>
      </p:sp>
    </p:spTree>
    <p:extLst>
      <p:ext uri="{BB962C8B-B14F-4D97-AF65-F5344CB8AC3E}">
        <p14:creationId xmlns:p14="http://schemas.microsoft.com/office/powerpoint/2010/main" val="322693405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Hold me close, let your love surround me</a:t>
            </a:r>
          </a:p>
          <a:p>
            <a:r>
              <a:rPr lang="en-US" dirty="0"/>
              <a:t>Bring me near, draw me to your side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Power of Your Love</a:t>
            </a:r>
          </a:p>
        </p:txBody>
      </p:sp>
    </p:spTree>
    <p:extLst>
      <p:ext uri="{BB962C8B-B14F-4D97-AF65-F5344CB8AC3E}">
        <p14:creationId xmlns:p14="http://schemas.microsoft.com/office/powerpoint/2010/main" val="44307762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as I wait I'll rise up like the eagle</a:t>
            </a:r>
          </a:p>
          <a:p>
            <a:r>
              <a:rPr lang="en-US" dirty="0"/>
              <a:t>And I will soar with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Power of Your Love</a:t>
            </a:r>
          </a:p>
        </p:txBody>
      </p:sp>
    </p:spTree>
    <p:extLst>
      <p:ext uri="{BB962C8B-B14F-4D97-AF65-F5344CB8AC3E}">
        <p14:creationId xmlns:p14="http://schemas.microsoft.com/office/powerpoint/2010/main" val="4167800094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Your Spirit leads me on</a:t>
            </a:r>
          </a:p>
          <a:p>
            <a:r>
              <a:rPr lang="en-US" dirty="0"/>
              <a:t>In the power of Your love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Power of Your Love</a:t>
            </a:r>
          </a:p>
        </p:txBody>
      </p:sp>
    </p:spTree>
    <p:extLst>
      <p:ext uri="{BB962C8B-B14F-4D97-AF65-F5344CB8AC3E}">
        <p14:creationId xmlns:p14="http://schemas.microsoft.com/office/powerpoint/2010/main" val="1983099995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Power of Your Love</a:t>
            </a:r>
          </a:p>
        </p:txBody>
      </p:sp>
    </p:spTree>
    <p:extLst>
      <p:ext uri="{BB962C8B-B14F-4D97-AF65-F5344CB8AC3E}">
        <p14:creationId xmlns:p14="http://schemas.microsoft.com/office/powerpoint/2010/main" val="800119889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Lord unveil my eyes</a:t>
            </a:r>
          </a:p>
          <a:p>
            <a:r>
              <a:rPr lang="en-US" dirty="0"/>
              <a:t>Let me see You face to face</a:t>
            </a:r>
          </a:p>
          <a:p>
            <a:r>
              <a:rPr lang="en-US" dirty="0"/>
              <a:t>The knowledge of Your love</a:t>
            </a:r>
          </a:p>
          <a:p>
            <a:r>
              <a:rPr lang="en-US" dirty="0"/>
              <a:t>As You live in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Power of Your Love</a:t>
            </a:r>
          </a:p>
        </p:txBody>
      </p:sp>
    </p:spTree>
    <p:extLst>
      <p:ext uri="{BB962C8B-B14F-4D97-AF65-F5344CB8AC3E}">
        <p14:creationId xmlns:p14="http://schemas.microsoft.com/office/powerpoint/2010/main" val="3572620325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Lord renew my mind</a:t>
            </a:r>
          </a:p>
          <a:p>
            <a:r>
              <a:rPr lang="en-US" dirty="0"/>
              <a:t>As Your will unfolds in my life</a:t>
            </a:r>
          </a:p>
          <a:p>
            <a:r>
              <a:rPr lang="en-US" dirty="0"/>
              <a:t>In living every day</a:t>
            </a:r>
          </a:p>
          <a:p>
            <a:r>
              <a:rPr lang="en-US" dirty="0"/>
              <a:t>By the power of Your love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Power of Your Love</a:t>
            </a:r>
          </a:p>
        </p:txBody>
      </p:sp>
    </p:spTree>
    <p:extLst>
      <p:ext uri="{BB962C8B-B14F-4D97-AF65-F5344CB8AC3E}">
        <p14:creationId xmlns:p14="http://schemas.microsoft.com/office/powerpoint/2010/main" val="429104653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1418</TotalTime>
  <Words>239</Words>
  <Application>Microsoft Office PowerPoint</Application>
  <PresentationFormat>On-screen Show (4:3)</PresentationFormat>
  <Paragraphs>41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13</vt:i4>
      </vt:variant>
    </vt:vector>
  </HeadingPairs>
  <TitlesOfParts>
    <vt:vector size="35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202</cp:revision>
  <dcterms:created xsi:type="dcterms:W3CDTF">2011-12-04T14:58:54Z</dcterms:created>
  <dcterms:modified xsi:type="dcterms:W3CDTF">2023-07-01T05:03:46Z</dcterms:modified>
</cp:coreProperties>
</file>